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9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Montserrat Black" panose="00000A00000000000000" pitchFamily="2" charset="0"/>
      <p:bold r:id="rId13"/>
      <p:boldItalic r:id="rId14"/>
    </p:embeddedFont>
    <p:embeddedFont>
      <p:font typeface="Montserrat SemiBold" panose="000007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jiznVCLoH7B9fTowwWG6THPBkc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266"/>
    <a:srgbClr val="BF8EA2"/>
    <a:srgbClr val="DAE0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63" Type="http://customschemas.google.com/relationships/presentationmetadata" Target="meta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6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>
            <a:spLocks noGrp="1"/>
          </p:cNvSpPr>
          <p:nvPr>
            <p:ph type="pic" idx="2"/>
          </p:nvPr>
        </p:nvSpPr>
        <p:spPr>
          <a:xfrm>
            <a:off x="2913016" y="0"/>
            <a:ext cx="578684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>
            <a:spLocks noGrp="1"/>
          </p:cNvSpPr>
          <p:nvPr>
            <p:ph type="pic" idx="2"/>
          </p:nvPr>
        </p:nvSpPr>
        <p:spPr>
          <a:xfrm>
            <a:off x="0" y="0"/>
            <a:ext cx="3886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:push dir="u"/>
      </p:transition>
    </mc:Choice>
    <mc:Fallback xmlns="">
      <p:transition spd="slow" advClick="0" advTm="0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1" y="0"/>
            <a:ext cx="2913016" cy="6858000"/>
          </a:xfrm>
          <a:prstGeom prst="rect">
            <a:avLst/>
          </a:prstGeom>
          <a:solidFill>
            <a:srgbClr val="BF8E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BF8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 rot="-5400000">
            <a:off x="-1222902" y="3034533"/>
            <a:ext cx="53588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2F2F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INNOVA DIABETES</a:t>
            </a:r>
            <a:endParaRPr sz="4000" b="1" i="0" u="none" strike="noStrike" cap="none" dirty="0">
              <a:solidFill>
                <a:srgbClr val="F2F2F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733233" y="6236984"/>
            <a:ext cx="13826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F2F2F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- 2026 -</a:t>
            </a:r>
            <a:endParaRPr dirty="0"/>
          </a:p>
        </p:txBody>
      </p:sp>
      <p:sp>
        <p:nvSpPr>
          <p:cNvPr id="66" name="Google Shape;66;p1"/>
          <p:cNvSpPr txBox="1"/>
          <p:nvPr/>
        </p:nvSpPr>
        <p:spPr>
          <a:xfrm>
            <a:off x="2913017" y="2518366"/>
            <a:ext cx="9278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A32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NOMBRE COMPLETO DEL PONENTE</a:t>
            </a:r>
            <a:endParaRPr sz="2000" b="1" dirty="0">
              <a:solidFill>
                <a:srgbClr val="5A32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" name="Marcador de posición de imagen 12">
            <a:extLst>
              <a:ext uri="{FF2B5EF4-FFF2-40B4-BE49-F238E27FC236}">
                <a16:creationId xmlns:a16="http://schemas.microsoft.com/office/drawing/2014/main" id="{822B8A01-AD0E-5225-BED7-1E986BFA678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19090" t="2978" r="19047" b="18853"/>
          <a:stretch/>
        </p:blipFill>
        <p:spPr>
          <a:xfrm>
            <a:off x="10479814" y="5273530"/>
            <a:ext cx="1219200" cy="1209675"/>
          </a:xfrm>
        </p:spPr>
      </p:pic>
      <p:sp>
        <p:nvSpPr>
          <p:cNvPr id="2" name="Google Shape;118;p5">
            <a:extLst>
              <a:ext uri="{FF2B5EF4-FFF2-40B4-BE49-F238E27FC236}">
                <a16:creationId xmlns:a16="http://schemas.microsoft.com/office/drawing/2014/main" id="{8605F5CF-44D2-D45D-CE8F-426036B3D17A}"/>
              </a:ext>
            </a:extLst>
          </p:cNvPr>
          <p:cNvSpPr/>
          <p:nvPr/>
        </p:nvSpPr>
        <p:spPr>
          <a:xfrm>
            <a:off x="3374638" y="3083163"/>
            <a:ext cx="8355739" cy="3385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600" dirty="0">
                <a:solidFill>
                  <a:srgbClr val="5A3266"/>
                </a:solidFill>
                <a:latin typeface="Lato"/>
                <a:ea typeface="Lato"/>
                <a:cs typeface="Lato"/>
                <a:sym typeface="Lato"/>
              </a:rPr>
              <a:t>Breve presentación y/o biografía laboral de 3-4 líneas máximo   </a:t>
            </a:r>
            <a:endParaRPr lang="es-ES" sz="3200" dirty="0">
              <a:solidFill>
                <a:srgbClr val="5A3266"/>
              </a:solidFill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D423365F-2C89-E643-9506-DA5C676E3DE5}"/>
              </a:ext>
            </a:extLst>
          </p:cNvPr>
          <p:cNvSpPr txBox="1"/>
          <p:nvPr/>
        </p:nvSpPr>
        <p:spPr>
          <a:xfrm>
            <a:off x="2913016" y="3924263"/>
            <a:ext cx="9278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A32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TÍTULO DE LA PONENCIA</a:t>
            </a:r>
            <a:endParaRPr sz="2000" b="1" dirty="0">
              <a:solidFill>
                <a:srgbClr val="5A32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DD33C4-0ED3-7A0B-CD4B-21260A3DC1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847" b="31710"/>
          <a:stretch/>
        </p:blipFill>
        <p:spPr>
          <a:xfrm>
            <a:off x="2913018" y="-26875"/>
            <a:ext cx="9278982" cy="208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12">
            <a:extLst>
              <a:ext uri="{FF2B5EF4-FFF2-40B4-BE49-F238E27FC236}">
                <a16:creationId xmlns:a16="http://schemas.microsoft.com/office/drawing/2014/main" id="{99ECFADC-D382-0CA6-1E2A-3B8B4D87CDC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19090" t="2978" r="19047" b="18853"/>
          <a:stretch/>
        </p:blipFill>
        <p:spPr>
          <a:xfrm>
            <a:off x="10822714" y="377371"/>
            <a:ext cx="883511" cy="876609"/>
          </a:xfrm>
        </p:spPr>
      </p:pic>
    </p:spTree>
    <p:extLst>
      <p:ext uri="{BB962C8B-B14F-4D97-AF65-F5344CB8AC3E}">
        <p14:creationId xmlns:p14="http://schemas.microsoft.com/office/powerpoint/2010/main" val="19686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Personalizado 9">
      <a:dk1>
        <a:srgbClr val="130759"/>
      </a:dk1>
      <a:lt1>
        <a:srgbClr val="FFFFFF"/>
      </a:lt1>
      <a:dk2>
        <a:srgbClr val="9E3289"/>
      </a:dk2>
      <a:lt2>
        <a:srgbClr val="D8D8D8"/>
      </a:lt2>
      <a:accent1>
        <a:srgbClr val="C71936"/>
      </a:accent1>
      <a:accent2>
        <a:srgbClr val="6B6BE6"/>
      </a:accent2>
      <a:accent3>
        <a:srgbClr val="002060"/>
      </a:accent3>
      <a:accent4>
        <a:srgbClr val="2020BE"/>
      </a:accent4>
      <a:accent5>
        <a:srgbClr val="F2F2F2"/>
      </a:accent5>
      <a:accent6>
        <a:srgbClr val="FFFFFF"/>
      </a:accent6>
      <a:hlink>
        <a:srgbClr val="130759"/>
      </a:hlink>
      <a:folHlink>
        <a:srgbClr val="FF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Panorámica</PresentationFormat>
  <Paragraphs>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Montserrat Black</vt:lpstr>
      <vt:lpstr>Arial</vt:lpstr>
      <vt:lpstr>Calibri</vt:lpstr>
      <vt:lpstr>Lato</vt:lpstr>
      <vt:lpstr>Montserrat SemiBold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one studio</dc:creator>
  <cp:lastModifiedBy>maria gonzalez flores</cp:lastModifiedBy>
  <cp:revision>5</cp:revision>
  <dcterms:created xsi:type="dcterms:W3CDTF">2021-04-13T07:32:18Z</dcterms:created>
  <dcterms:modified xsi:type="dcterms:W3CDTF">2025-11-14T14:55:31Z</dcterms:modified>
</cp:coreProperties>
</file>